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51" autoAdjust="0"/>
  </p:normalViewPr>
  <p:slideViewPr>
    <p:cSldViewPr>
      <p:cViewPr varScale="1">
        <p:scale>
          <a:sx n="78" d="100"/>
          <a:sy n="78" d="100"/>
        </p:scale>
        <p:origin x="-1008" y="-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28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01.03.2014</a:t>
            </a:fld>
            <a:endParaRPr lang="de-DE"/>
          </a:p>
        </p:txBody>
      </p:sp>
      <p:sp>
        <p:nvSpPr>
          <p:cNvPr id="17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e-DE" smtClean="0"/>
              <a:t>Formatvorlage des Untertitelmasters durch Klicken bearbeiten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01.03.2014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01.03.2014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01.03.2014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01.03.2014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01.03.2014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01.03.2014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01.03.2014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de-DE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Bild durch Klicken auf Symbol hinzufügen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01.03.2014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01.03.2014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01.03.2014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platzhalt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  <a:p>
            <a:pPr lvl="1" eaLnBrk="1" latinLnBrk="0" hangingPunct="1"/>
            <a:r>
              <a:rPr kumimoji="0" lang="de-DE" smtClean="0"/>
              <a:t>Zweite Ebene</a:t>
            </a:r>
          </a:p>
          <a:p>
            <a:pPr lvl="2" eaLnBrk="1" latinLnBrk="0" hangingPunct="1"/>
            <a:r>
              <a:rPr kumimoji="0" lang="de-DE" smtClean="0"/>
              <a:t>Dritte Ebene</a:t>
            </a:r>
          </a:p>
          <a:p>
            <a:pPr lvl="3" eaLnBrk="1" latinLnBrk="0" hangingPunct="1"/>
            <a:r>
              <a:rPr kumimoji="0" lang="de-DE" smtClean="0"/>
              <a:t>Vierte Ebene</a:t>
            </a:r>
          </a:p>
          <a:p>
            <a:pPr lvl="4" eaLnBrk="1" latinLnBrk="0" hangingPunct="1"/>
            <a:r>
              <a:rPr kumimoji="0" lang="de-DE" smtClean="0"/>
              <a:t>Fünfte Ebene</a:t>
            </a:r>
            <a:endParaRPr kumimoji="0" lang="en-US"/>
          </a:p>
        </p:txBody>
      </p:sp>
      <p:sp>
        <p:nvSpPr>
          <p:cNvPr id="14" name="Datumsplatzhalt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BA50D42-C9CD-4801-B293-61D1F53EC57E}" type="datetimeFigureOut">
              <a:rPr lang="de-DE" smtClean="0"/>
              <a:pPr/>
              <a:t>01.03.2014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Theater_96x140_R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1720" y="2420888"/>
            <a:ext cx="2270995" cy="3312368"/>
          </a:xfrm>
          <a:prstGeom prst="rect">
            <a:avLst/>
          </a:prstGeom>
        </p:spPr>
      </p:pic>
      <p:pic>
        <p:nvPicPr>
          <p:cNvPr id="5" name="Grafik 4" descr="wiwa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2420888"/>
            <a:ext cx="1639500" cy="3279000"/>
          </a:xfrm>
          <a:prstGeom prst="rect">
            <a:avLst/>
          </a:prstGeom>
        </p:spPr>
      </p:pic>
      <p:pic>
        <p:nvPicPr>
          <p:cNvPr id="6" name="Grafik 5" descr="Hurth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332656"/>
            <a:ext cx="2767542" cy="1800200"/>
          </a:xfrm>
          <a:prstGeom prst="rect">
            <a:avLst/>
          </a:prstGeom>
        </p:spPr>
      </p:pic>
      <p:pic>
        <p:nvPicPr>
          <p:cNvPr id="7" name="Grafik 6" descr="IMG_000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03848" y="332656"/>
            <a:ext cx="2789304" cy="1799186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 l="1045" t="1972" r="1045" b="23318"/>
          <a:stretch>
            <a:fillRect/>
          </a:stretch>
        </p:blipFill>
        <p:spPr bwMode="auto">
          <a:xfrm>
            <a:off x="4391472" y="4077072"/>
            <a:ext cx="4752528" cy="1636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84168" y="2204864"/>
            <a:ext cx="2592288" cy="183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84168" y="332657"/>
            <a:ext cx="2592288" cy="1805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owerPoint">
  <a:themeElements>
    <a:clrScheme name="Ananke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nanke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nanke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</Template>
  <TotalTime>0</TotalTime>
  <Words>0</Words>
  <Application>Microsoft Office PowerPoint</Application>
  <PresentationFormat>Bildschirmpräsentation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PowerPoint</vt:lpstr>
      <vt:lpstr>Folie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 </dc:creator>
  <cp:lastModifiedBy> </cp:lastModifiedBy>
  <cp:revision>1</cp:revision>
  <dcterms:created xsi:type="dcterms:W3CDTF">2014-03-01T19:28:02Z</dcterms:created>
  <dcterms:modified xsi:type="dcterms:W3CDTF">2014-03-01T19:33:03Z</dcterms:modified>
</cp:coreProperties>
</file>